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C5E46-A7DD-4F8A-B00D-61EA93BA9160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04C94-1962-47D9-87A5-38FB8ED52C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04C94-1962-47D9-87A5-38FB8ED52C5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8BBC1E-ED2C-4C80-99A2-91F7AEA58AD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4D5A67-39A6-41D3-AF20-500B2FFE51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76456" cy="1470025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>
                <a:solidFill>
                  <a:schemeClr val="accent3">
                    <a:lumMod val="75000"/>
                  </a:schemeClr>
                </a:solidFill>
              </a:rPr>
              <a:t>Calitatea produselor alimentare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2996952"/>
            <a:ext cx="6336704" cy="1752600"/>
          </a:xfrm>
        </p:spPr>
        <p:txBody>
          <a:bodyPr>
            <a:normAutofit/>
          </a:bodyPr>
          <a:lstStyle/>
          <a:p>
            <a:pPr algn="ctr"/>
            <a:r>
              <a:rPr lang="ro-RO" sz="2400" b="1" dirty="0">
                <a:solidFill>
                  <a:schemeClr val="accent2">
                    <a:lumMod val="50000"/>
                  </a:schemeClr>
                </a:solidFill>
              </a:rPr>
              <a:t>Caracteristicile organoleptice ale produselor </a:t>
            </a:r>
            <a:r>
              <a:rPr lang="ro-RO" sz="2400" b="1" dirty="0" smtClean="0">
                <a:solidFill>
                  <a:schemeClr val="accent2">
                    <a:lumMod val="50000"/>
                  </a:schemeClr>
                </a:solidFill>
              </a:rPr>
              <a:t>alimentare</a:t>
            </a:r>
          </a:p>
          <a:p>
            <a:pPr algn="ctr"/>
            <a:endParaRPr lang="en-US" b="1" dirty="0" smtClean="0"/>
          </a:p>
          <a:p>
            <a:pPr algn="ctr"/>
            <a:r>
              <a:rPr lang="en-US" sz="2200" b="1" dirty="0" err="1" smtClean="0">
                <a:solidFill>
                  <a:srgbClr val="FF0000"/>
                </a:solidFill>
              </a:rPr>
              <a:t>Educa</a:t>
            </a:r>
            <a:r>
              <a:rPr lang="ro-RO" sz="2200" b="1" dirty="0" smtClean="0">
                <a:solidFill>
                  <a:srgbClr val="FF0000"/>
                </a:solidFill>
              </a:rPr>
              <a:t>ție tehnologică și aplicații practice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45288" cy="652934"/>
          </a:xfrm>
        </p:spPr>
        <p:txBody>
          <a:bodyPr/>
          <a:lstStyle/>
          <a:p>
            <a:pPr algn="ctr"/>
            <a:r>
              <a:rPr lang="ro-RO" b="1" dirty="0" smtClean="0">
                <a:solidFill>
                  <a:schemeClr val="accent3">
                    <a:lumMod val="75000"/>
                  </a:schemeClr>
                </a:solidFill>
              </a:rPr>
              <a:t>Calitatea produselor alimentare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980728"/>
            <a:ext cx="83529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Calitatea alimentelor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este dată de totalitatea caracteristicilor și proprietăților ce determină gradul de satisfacție al consumatorului.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Factorii care influențează calitatea produselor alimentare sunt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materia primă folosită, modalitatea de ambalare, transportul, depozitarea, verificarea periodică în depozite, respectarea condițiilor de utilizare, etichetarea corectă.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Calitatea produselor alimentare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 referă la proprietățile organoleptice, valoarea nutritivă, energetică și estetică a acestora.</a:t>
            </a:r>
            <a:endParaRPr kumimoji="0" lang="ro-R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ANSA: Recomandări sporite pentru unitățile de manipulare a alimente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6333" y="4725144"/>
            <a:ext cx="3144139" cy="2088232"/>
          </a:xfrm>
          <a:prstGeom prst="rect">
            <a:avLst/>
          </a:prstGeom>
          <a:noFill/>
        </p:spPr>
      </p:pic>
      <p:pic>
        <p:nvPicPr>
          <p:cNvPr id="1029" name="Picture 5" descr="Economic impact of COVID-19 on the meat industry - AgriOrb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4438" y="4725144"/>
            <a:ext cx="2909690" cy="2060848"/>
          </a:xfrm>
          <a:prstGeom prst="rect">
            <a:avLst/>
          </a:prstGeom>
          <a:noFill/>
        </p:spPr>
      </p:pic>
      <p:sp>
        <p:nvSpPr>
          <p:cNvPr id="1031" name="AutoShape 7" descr="CUPR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AutoShape 9" descr="CUPR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CUPR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9" name="Picture 15" descr="Dossier : Fruits et légumes de saison au mois d'octobre | Cuisine Blo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4725144"/>
            <a:ext cx="2916324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467600" cy="1143000"/>
          </a:xfrm>
        </p:spPr>
        <p:txBody>
          <a:bodyPr/>
          <a:lstStyle/>
          <a:p>
            <a:pPr algn="ctr"/>
            <a:r>
              <a:rPr lang="ro-RO" b="1" dirty="0" smtClean="0">
                <a:solidFill>
                  <a:schemeClr val="accent3">
                    <a:lumMod val="75000"/>
                  </a:schemeClr>
                </a:solidFill>
              </a:rPr>
              <a:t>Caracteristicile organoleptice ale produselor alimentare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1340768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Proprietățile organoleptice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 pot determina la produsele neambalate și sunt caracteristici stabilite cu ajutorul văzului, gustului, pipăitului și auzului.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Senzațiile vizuale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 rolul de a recunoaște, aprecia și accepta alimentul : formă, culoare, mărime și aspect.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o-RO" sz="20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o-RO" sz="20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       Senzațiile olfactive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(mirosul) au rolul de adetrmina 						       mirosul specific alimentelor.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o-RO" sz="20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Senzațiile gustative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(gustul) sunt determinate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cele 4 gusturi principale: dulce,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acru, sărat și amar.</a:t>
            </a:r>
            <a:endParaRPr kumimoji="0" lang="ro-R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ELYTIS Hospital: Bl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36912"/>
            <a:ext cx="2664296" cy="1499900"/>
          </a:xfrm>
          <a:prstGeom prst="rect">
            <a:avLst/>
          </a:prstGeom>
          <a:noFill/>
        </p:spPr>
      </p:pic>
      <p:pic>
        <p:nvPicPr>
          <p:cNvPr id="15365" name="Picture 5" descr="9 Food Items That'll Definitely Make You Smell Better And Feel Sexi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12976"/>
            <a:ext cx="2403582" cy="1800200"/>
          </a:xfrm>
          <a:prstGeom prst="rect">
            <a:avLst/>
          </a:prstGeom>
          <a:noFill/>
        </p:spPr>
      </p:pic>
      <p:pic>
        <p:nvPicPr>
          <p:cNvPr id="15367" name="Picture 7" descr="De câte ori trebuie să mestecăm alimentele? Greșeala pe care o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5085184"/>
            <a:ext cx="2935962" cy="165618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0"/>
            <a:ext cx="8676456" cy="674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Senzațiile tactile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(pipăitul) apar în urma contactului pielii cu alimentul, având rolul de determina textura acestuia: tare, moale, aspru, uleios, lucios, neted, făinos, fraged.</a:t>
            </a:r>
          </a:p>
          <a:p>
            <a:pPr marL="0" marR="0" lvl="0" indent="4492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Cu ajutorul </a:t>
            </a: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senzațiilor auditive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 percepe intensitatea zgomotului de destuparea băuturilor carbogazoase, se identifică formele de fermentare a unor produse, sunetul la masticare sau la rupere.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Carne: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văz: culoare uniformă atât la suprafață cât și la interior, roșie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miros: plăcut, specific, fără miros străin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gust: se apreciază după gătire, plăcut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pipăit: elastică la apăsare, tare, nelipiciaosă, netedă</a:t>
            </a:r>
            <a:endParaRPr kumimoji="0" lang="ro-R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AutoShape 3" descr="Cele 3 REGULI ale unui avocado perfect | Dear Fruit Sm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7" name="Picture 5" descr="lh3.googleusercontent.com/rgzfSaNuh0mKT4hXjxEmM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052736"/>
            <a:ext cx="2560512" cy="1440160"/>
          </a:xfrm>
          <a:prstGeom prst="rect">
            <a:avLst/>
          </a:prstGeom>
          <a:noFill/>
        </p:spPr>
      </p:pic>
      <p:pic>
        <p:nvPicPr>
          <p:cNvPr id="18439" name="Picture 7" descr="Bauturi carbogazoase: 9 beneficii pe care nu le cunos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429000"/>
            <a:ext cx="2664296" cy="1394315"/>
          </a:xfrm>
          <a:prstGeom prst="rect">
            <a:avLst/>
          </a:prstGeom>
          <a:noFill/>
        </p:spPr>
      </p:pic>
      <p:pic>
        <p:nvPicPr>
          <p:cNvPr id="18441" name="Picture 9" descr="Cum recunoşti carnea proaspăt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263309"/>
            <a:ext cx="2808312" cy="147805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170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Calitatea produselor alimentare</vt:lpstr>
      <vt:lpstr>Calitatea produselor alimentare</vt:lpstr>
      <vt:lpstr>Caracteristicile organoleptice ale produselor alimentare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Calitatea produselor alimentare</dc:title>
  <dc:creator>Admin</dc:creator>
  <cp:lastModifiedBy>Admin</cp:lastModifiedBy>
  <cp:revision>7</cp:revision>
  <dcterms:created xsi:type="dcterms:W3CDTF">2020-06-12T08:32:18Z</dcterms:created>
  <dcterms:modified xsi:type="dcterms:W3CDTF">2020-06-12T09:05:04Z</dcterms:modified>
</cp:coreProperties>
</file>