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8F03-D131-464C-B78A-208FE07B6D0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35BF-D189-4C8A-A8DC-A7A053646D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8F03-D131-464C-B78A-208FE07B6D0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35BF-D189-4C8A-A8DC-A7A053646D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8F03-D131-464C-B78A-208FE07B6D0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35BF-D189-4C8A-A8DC-A7A053646D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8F03-D131-464C-B78A-208FE07B6D0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35BF-D189-4C8A-A8DC-A7A053646D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8F03-D131-464C-B78A-208FE07B6D0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35BF-D189-4C8A-A8DC-A7A053646D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8F03-D131-464C-B78A-208FE07B6D0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35BF-D189-4C8A-A8DC-A7A053646D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8F03-D131-464C-B78A-208FE07B6D0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35BF-D189-4C8A-A8DC-A7A053646D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8F03-D131-464C-B78A-208FE07B6D0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35BF-D189-4C8A-A8DC-A7A053646D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8F03-D131-464C-B78A-208FE07B6D0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35BF-D189-4C8A-A8DC-A7A053646D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8F03-D131-464C-B78A-208FE07B6D0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35BF-D189-4C8A-A8DC-A7A053646D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8F03-D131-464C-B78A-208FE07B6D0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7935BF-D189-4C8A-A8DC-A7A053646D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DA8F03-D131-464C-B78A-208FE07B6D0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7935BF-D189-4C8A-A8DC-A7A053646D7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b="1" dirty="0"/>
              <a:t>CREȘTEREA </a:t>
            </a:r>
            <a:r>
              <a:rPr lang="ro-RO" b="1" dirty="0" smtClean="0"/>
              <a:t>ANIMALELOR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o-RO" b="1" dirty="0"/>
              <a:t>Factorii de mediu care influențează creșterea animalelor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764704"/>
            <a:ext cx="8640960" cy="234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Creșterea animalelor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este o ramură a agriculturii care se mai numește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zootehnie.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Creșterea ecologică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animalelor se referă la o creștere naturală, fără stres,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ntr-un decor cât mai confortabil și ținând cont de nevoile naturale ale acestora.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Speciile de animale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care sunt crescute în România sunt: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3284984"/>
          <a:ext cx="8208912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porcine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cabaline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bovine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Fermierul Grigore Iuga investeşte 2,3 mil. euro într-o fermă d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2736304" cy="1641299"/>
          </a:xfrm>
          <a:prstGeom prst="rect">
            <a:avLst/>
          </a:prstGeom>
          <a:noFill/>
        </p:spPr>
      </p:pic>
      <p:pic>
        <p:nvPicPr>
          <p:cNvPr id="1029" name="Picture 5" descr="Cererea pentru cabaline este in scadere. Cat mai costa un cal d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89040"/>
            <a:ext cx="2736304" cy="1660685"/>
          </a:xfrm>
          <a:prstGeom prst="rect">
            <a:avLst/>
          </a:prstGeom>
          <a:noFill/>
        </p:spPr>
      </p:pic>
      <p:pic>
        <p:nvPicPr>
          <p:cNvPr id="1031" name="Picture 7" descr="INCREDIBIL Cu ce sunt hrănite cele mai căutate bovine pentru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789040"/>
            <a:ext cx="2736304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6" y="980728"/>
          <a:ext cx="8280921" cy="147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520280"/>
                <a:gridCol w="2880321"/>
              </a:tblGrid>
              <a:tr h="738082">
                <a:tc>
                  <a:txBody>
                    <a:bodyPr/>
                    <a:lstStyle/>
                    <a:p>
                      <a:pPr algn="ctr"/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ovine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caprine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păsări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38" name="Picture 2" descr="Crescătorii de ovine din Botoșani, obligați să sacrifice sute de o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952328" cy="1659052"/>
          </a:xfrm>
          <a:prstGeom prst="rect">
            <a:avLst/>
          </a:prstGeom>
          <a:noFill/>
        </p:spPr>
      </p:pic>
      <p:pic>
        <p:nvPicPr>
          <p:cNvPr id="39940" name="Picture 4" descr="Capr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796" y="1772816"/>
            <a:ext cx="2557340" cy="1656183"/>
          </a:xfrm>
          <a:prstGeom prst="rect">
            <a:avLst/>
          </a:prstGeom>
          <a:noFill/>
        </p:spPr>
      </p:pic>
      <p:pic>
        <p:nvPicPr>
          <p:cNvPr id="39944" name="Picture 8" descr="Principalele rase de gaini crescute in Romania | Creșterea puilor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5" y="1772818"/>
            <a:ext cx="2880319" cy="1656182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5536" y="3573016"/>
          <a:ext cx="828092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3288365"/>
                <a:gridCol w="22322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pești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iepuri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virmi de mătase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48" name="Picture 12" descr="Pescuit sportiv, pescuit amator: Pescuit Amator si Pastravul indi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4005064"/>
            <a:ext cx="2803305" cy="1872208"/>
          </a:xfrm>
          <a:prstGeom prst="rect">
            <a:avLst/>
          </a:prstGeom>
          <a:noFill/>
        </p:spPr>
      </p:pic>
      <p:pic>
        <p:nvPicPr>
          <p:cNvPr id="39950" name="Picture 14" descr="Iepuri Californieni Radauti 10 -pui de 19 zile,17 zile, 12 zile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39" y="4005064"/>
            <a:ext cx="3328369" cy="1872208"/>
          </a:xfrm>
          <a:prstGeom prst="rect">
            <a:avLst/>
          </a:prstGeom>
          <a:noFill/>
        </p:spPr>
      </p:pic>
      <p:sp>
        <p:nvSpPr>
          <p:cNvPr id="39952" name="AutoShape 16" descr="Viermele de mătase, „monarhul“ care trăieşte doar o lună - Lume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4" name="AutoShape 18" descr="Viermele de mătase, „monarhul“ care trăieşte doar o lună - Lume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56" name="Picture 20" descr="Afacere cu viermi de mata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5702" y="4005064"/>
            <a:ext cx="2496278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o-RO" sz="3500" dirty="0" smtClean="0"/>
              <a:t>Factorii de mediu care influențează creșterea animalelor</a:t>
            </a:r>
            <a:endParaRPr lang="en-US" sz="35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1520" y="1484784"/>
            <a:ext cx="864096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Mediul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în care trăiesc și se dezvoltă animalele este format din mediul natural și mediul artificial (adăposturi construite de om).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Factorii de mediu natural care influențează creșterea animalelor sunt: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aerul, care trebuie să fie curat, nepoluat;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temperatura trebuie să fie potrivită dezvoltării și asigurării sănătății;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umiditatea trebuie să fie asociată corect cu temperatura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precipitațiile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 descr="Vaci la pascut in Fasca | Bihor in i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509119"/>
            <a:ext cx="3384376" cy="2256251"/>
          </a:xfrm>
          <a:prstGeom prst="rect">
            <a:avLst/>
          </a:prstGeom>
          <a:noFill/>
        </p:spPr>
      </p:pic>
      <p:pic>
        <p:nvPicPr>
          <p:cNvPr id="40965" name="Picture 5" descr="Filmare cu vaci bune de lapte animale domestice la pascut iarb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25144"/>
            <a:ext cx="3712412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o-RO" sz="3500" dirty="0" smtClean="0"/>
              <a:t>Factorii de mediu care influențează creșterea animalelor</a:t>
            </a:r>
            <a:endParaRPr lang="en-US" sz="3500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79512" y="1412776"/>
            <a:ext cx="878497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Factorii de mediu pe care trebuie să-i asigure adăposturile sunt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aerisire, temperatură și umiditate, lumină, așternut curat și uscat, igienă.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Amplasarea adăposturilor se face în locuri ferite de curenți și trebuie să respecte normele de protejare a mediului. Se construiesc în funcție de specia animalului și trebuie să asigure condițiile de hrănire, odihnă și igienă.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 descr="Dotări pentru stabulaţie liberă - Bovine şi bubaline dotări - ROT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933056"/>
            <a:ext cx="3345601" cy="2304256"/>
          </a:xfrm>
          <a:prstGeom prst="rect">
            <a:avLst/>
          </a:prstGeom>
          <a:noFill/>
        </p:spPr>
      </p:pic>
      <p:pic>
        <p:nvPicPr>
          <p:cNvPr id="41989" name="Picture 5" descr="Schauer Agrotehnic srl - Adaposturi pentru caba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933056"/>
            <a:ext cx="2916778" cy="2304256"/>
          </a:xfrm>
          <a:prstGeom prst="rect">
            <a:avLst/>
          </a:prstGeom>
          <a:noFill/>
        </p:spPr>
      </p:pic>
      <p:sp>
        <p:nvSpPr>
          <p:cNvPr id="41991" name="AutoShape 7" descr="Manual 3_Ovine_by 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AutoShape 9" descr="Manual 3_Ovine_by 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5" name="Picture 11" descr="Sisteme de creştere a oilor şi caprelor | Revista Fer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933056"/>
            <a:ext cx="2915815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1143000"/>
          </a:xfrm>
        </p:spPr>
        <p:txBody>
          <a:bodyPr/>
          <a:lstStyle/>
          <a:p>
            <a:r>
              <a:rPr lang="ro-RO" dirty="0" smtClean="0"/>
              <a:t>Știați că?</a:t>
            </a:r>
            <a:endParaRPr lang="en-US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7016" y="1268760"/>
            <a:ext cx="86774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Iepurii au vedere panoramică aproape completă, singurul punct mort fiind în fața nasului.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Istoria mătăsii naturale a început în urmă cu 4500 de ani în China, când o prințesă a scăpat un cocon de mătase în ceai și pentru a-l scoate, a început să depene firul de pe gogoașă.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Hamsterii văd doar alb și negru. La fel se spune și despre bovine.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Măgarii au fost primele animale de povară.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Iepurii și pisicile sunt animale foarte curate, având o igienă foarte strictă.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În India, vacile sunt considerate sacre iar cele bătrâne sunt cazate în pensiuni speciale.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Caii au fost folosiți prima dată de polițiști în Anglia, în secolul al XVII-lea.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Papagalii sunt cunoscuți pentru capacitatea lor de a memora și reda cuvinte.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Numele canarilor provine de la Insulele Canare (Insula Câinilor), unde au fost văzuți pentru prima dată.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Canarii erau folosiți în minele de cărbuni ca detectoare de gaze – atenționau minerii în cazul emanațiilor de gaz metan.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403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CREȘTEREA ANIMALELOR</vt:lpstr>
      <vt:lpstr>Slide 2</vt:lpstr>
      <vt:lpstr>Slide 3</vt:lpstr>
      <vt:lpstr>Factorii de mediu care influențează creșterea animalelor</vt:lpstr>
      <vt:lpstr>Factorii de mediu care influențează creșterea animalelor</vt:lpstr>
      <vt:lpstr>Știați că?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</cp:revision>
  <dcterms:created xsi:type="dcterms:W3CDTF">2020-06-09T07:05:24Z</dcterms:created>
  <dcterms:modified xsi:type="dcterms:W3CDTF">2020-06-09T07:33:22Z</dcterms:modified>
</cp:coreProperties>
</file>