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F068ED-4C31-41E5-A08C-F315BDA0D89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D28FAF-D3A2-44F8-8B18-0D20AB195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o-RO" b="1" dirty="0"/>
              <a:t>Tehnologii de preparare a </a:t>
            </a:r>
            <a:r>
              <a:rPr lang="ro-RO" b="1" dirty="0" smtClean="0"/>
              <a:t>hranei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5114778" cy="1101248"/>
          </a:xfrm>
        </p:spPr>
        <p:txBody>
          <a:bodyPr/>
          <a:lstStyle/>
          <a:p>
            <a:pPr algn="ctr"/>
            <a:r>
              <a:rPr lang="ro-RO" b="1" dirty="0"/>
              <a:t>Bucătăria și dotarea acesteia. </a:t>
            </a:r>
            <a:endParaRPr lang="ro-RO" b="1" dirty="0" smtClean="0"/>
          </a:p>
          <a:p>
            <a:pPr algn="ctr"/>
            <a:r>
              <a:rPr lang="ro-RO" b="1" dirty="0" smtClean="0"/>
              <a:t>Factorii </a:t>
            </a:r>
            <a:r>
              <a:rPr lang="ro-RO" b="1" dirty="0"/>
              <a:t>de confort în bucătărie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648072"/>
          </a:xfrm>
        </p:spPr>
        <p:txBody>
          <a:bodyPr>
            <a:normAutofit/>
          </a:bodyPr>
          <a:lstStyle/>
          <a:p>
            <a:r>
              <a:rPr lang="ro-RO" sz="3200" dirty="0" smtClean="0"/>
              <a:t>Factorii de confort în bucătărie</a:t>
            </a:r>
            <a:endParaRPr lang="en-US" sz="32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8104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ro-RO" dirty="0" smtClean="0"/>
              <a:t>Dotarea bucătăriei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052736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Bucătăria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este spațiul amenajat pentru prepararea hranei, pentru depozitarea parțială a materiilor prime și pentru servirea mesei.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204864"/>
            <a:ext cx="38154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Dotarea bucătăriei se face cu: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Mobilier specific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obilier bucatarie Aramis - Mobila de bucatarie - Mobili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5832648" cy="38913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332656"/>
            <a:ext cx="7920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Ustensile: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Instrumente tăietoare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Ustensile de bucătărie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Vase de gătit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Set 9 Cutite de Bucatarie Victorinox, 5.1193.9, Negru, Suport Lem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2981740" cy="3024336"/>
          </a:xfrm>
          <a:prstGeom prst="rect">
            <a:avLst/>
          </a:prstGeom>
          <a:noFill/>
        </p:spPr>
      </p:pic>
      <p:pic>
        <p:nvPicPr>
          <p:cNvPr id="39942" name="Picture 6" descr="7 instrumente de baza de care ai nevoie obligatoriu in bucata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032448" cy="3230265"/>
          </a:xfrm>
          <a:prstGeom prst="rect">
            <a:avLst/>
          </a:prstGeom>
          <a:noFill/>
        </p:spPr>
      </p:pic>
      <p:pic>
        <p:nvPicPr>
          <p:cNvPr id="39944" name="Picture 8" descr="Vase de gatit | Tigai, Oale, Ibrice, Tavi si Capace pentru retet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57725"/>
            <a:ext cx="5715000" cy="2200275"/>
          </a:xfrm>
          <a:prstGeom prst="rect">
            <a:avLst/>
          </a:prstGeom>
          <a:noFill/>
        </p:spPr>
      </p:pic>
      <p:sp>
        <p:nvSpPr>
          <p:cNvPr id="39946" name="AutoShape 10" descr="Cutite profesionale - dotari de bucatarie profesionala pentr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Cutite profesionale - dotari de bucatarie profesionala pentr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0" name="Picture 14" descr="Cutite profesionale - dotari de bucatarie profesionala pentru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1998078" cy="1383711"/>
          </a:xfrm>
          <a:prstGeom prst="rect">
            <a:avLst/>
          </a:prstGeom>
          <a:noFill/>
        </p:spPr>
      </p:pic>
      <p:pic>
        <p:nvPicPr>
          <p:cNvPr id="39952" name="Picture 16" descr="Set tocator PARA si ustensile de bucatarie, 7 piese, lemn fag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8112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26064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Dispozitive: de tăiat, de curățat legume sau fructe, de deschis conserve, tirbușon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Typhoon Set de dispozitive pentru bucatarie Living - 3 piese - eMAG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85392"/>
            <a:ext cx="3772898" cy="5472608"/>
          </a:xfrm>
          <a:prstGeom prst="rect">
            <a:avLst/>
          </a:prstGeom>
          <a:noFill/>
        </p:spPr>
      </p:pic>
      <p:pic>
        <p:nvPicPr>
          <p:cNvPr id="40965" name="Picture 5" descr="Item Product Dispozitiv pentru taiat cartofi in spiral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352533" cy="1656184"/>
          </a:xfrm>
          <a:prstGeom prst="rect">
            <a:avLst/>
          </a:prstGeom>
          <a:noFill/>
        </p:spPr>
      </p:pic>
      <p:pic>
        <p:nvPicPr>
          <p:cNvPr id="40967" name="Picture 7" descr="Ustensile bucatarie, set de 8 piese cu suport de agatare metalic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3068960" cy="3068960"/>
          </a:xfrm>
          <a:prstGeom prst="rect">
            <a:avLst/>
          </a:prstGeom>
          <a:noFill/>
        </p:spPr>
      </p:pic>
      <p:pic>
        <p:nvPicPr>
          <p:cNvPr id="40969" name="Picture 9" descr="▷ Cel Mai Bun Desfacator De Conserve - Recomandarea Clovis.ro In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4246" y="3573016"/>
            <a:ext cx="2421890" cy="2304256"/>
          </a:xfrm>
          <a:prstGeom prst="rect">
            <a:avLst/>
          </a:prstGeom>
          <a:noFill/>
        </p:spPr>
      </p:pic>
      <p:sp>
        <p:nvSpPr>
          <p:cNvPr id="40971" name="AutoShape 11" descr="Tirbuson cu brate &quot;Metall&quot; - Westmark | Kitchen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3" name="Picture 13" descr="Tirbuson Zokura, zinc, 19 cm - eMAG.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284984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95536" y="188640"/>
            <a:ext cx="66495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Aparate: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 măsurat alimente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 prelucrat materiile prime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 prelucrat la cald și realizarea preparatelor</a:t>
            </a:r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 păstrarea și conservarea alimentelor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Cantar de bucatarie Beurer KS25, 3 kg, Negru/Argintiu - eMAG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232248" cy="2232249"/>
          </a:xfrm>
          <a:prstGeom prst="rect">
            <a:avLst/>
          </a:prstGeom>
          <a:noFill/>
        </p:spPr>
      </p:pic>
      <p:pic>
        <p:nvPicPr>
          <p:cNvPr id="41989" name="Picture 5" descr="Hisense K 62 CLI Bucătărie de andocare cm. 60 h 85 - ovăz 1 cupto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17945"/>
            <a:ext cx="2232248" cy="3840056"/>
          </a:xfrm>
          <a:prstGeom prst="rect">
            <a:avLst/>
          </a:prstGeom>
          <a:noFill/>
        </p:spPr>
      </p:pic>
      <p:sp>
        <p:nvSpPr>
          <p:cNvPr id="41991" name="AutoShape 7" descr="Cel mai bun feliator electric. Sfaturi, pareri si recomandar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9" descr="Cel mai bun feliator electric. Sfaturi, pareri si recomandar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5" name="Picture 11" descr="Pret Feliator oua &gt; ACCESORII BUCATARIE &gt; BUCATARIE &gt; prin Gastro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1512168" cy="1612980"/>
          </a:xfrm>
          <a:prstGeom prst="rect">
            <a:avLst/>
          </a:prstGeom>
          <a:noFill/>
        </p:spPr>
      </p:pic>
      <p:pic>
        <p:nvPicPr>
          <p:cNvPr id="41997" name="Picture 13" descr="Frigider Side by Side No Frost Teka RLF 74925 SS, 90 cm, inox, A++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516425"/>
            <a:ext cx="3179508" cy="53415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188640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Echipamente auxiliare: cafetieră, prăjitor de pâine, storcător fructe, mașină de spălat vase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Cafetiera, de 750W si 1.25L, cu anti-picurare, mentinere cald +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376264" cy="2376264"/>
          </a:xfrm>
          <a:prstGeom prst="rect">
            <a:avLst/>
          </a:prstGeom>
          <a:noFill/>
        </p:spPr>
      </p:pic>
      <p:pic>
        <p:nvPicPr>
          <p:cNvPr id="43013" name="Picture 5" descr="Prajitor de paine Heinner HTP-BK1400XMC, 1400W, 4 felii, 6 nivel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096344" cy="3096344"/>
          </a:xfrm>
          <a:prstGeom prst="rect">
            <a:avLst/>
          </a:prstGeom>
          <a:noFill/>
        </p:spPr>
      </p:pic>
      <p:pic>
        <p:nvPicPr>
          <p:cNvPr id="43015" name="Picture 7" descr="Pachet Storcator fructe + Sort bucatarie - eMAG.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836712"/>
            <a:ext cx="3168352" cy="3168352"/>
          </a:xfrm>
          <a:prstGeom prst="rect">
            <a:avLst/>
          </a:prstGeom>
          <a:noFill/>
        </p:spPr>
      </p:pic>
      <p:pic>
        <p:nvPicPr>
          <p:cNvPr id="43017" name="Picture 9" descr="▷ Cea Mai Buna Masina De Spalat Vase - Recenzii In Iunie 2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19" y="4149080"/>
            <a:ext cx="4221157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11414"/>
            <a:ext cx="8028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 servirea mesei în bucătărie sau în alt spațiu se folosesc farfurii, tacâmuri și pahare.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Seturi servire (274 produse) - MobMob.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857500" cy="2857500"/>
          </a:xfrm>
          <a:prstGeom prst="rect">
            <a:avLst/>
          </a:prstGeom>
          <a:noFill/>
        </p:spPr>
      </p:pic>
      <p:pic>
        <p:nvPicPr>
          <p:cNvPr id="44039" name="Picture 7" descr="Set tacamuri 68 piese - Black Friday in bucatarie: Vezi cele ma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3810000" cy="3810000"/>
          </a:xfrm>
          <a:prstGeom prst="rect">
            <a:avLst/>
          </a:prstGeom>
          <a:noFill/>
        </p:spPr>
      </p:pic>
      <p:pic>
        <p:nvPicPr>
          <p:cNvPr id="44041" name="Picture 9" descr="▷ Seturi De Pahare Din Cristal. Analiza Comparativa In Iunie 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407165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Aranjarea mesei</a:t>
            </a:r>
            <a:endParaRPr lang="en-US" dirty="0"/>
          </a:p>
        </p:txBody>
      </p:sp>
      <p:pic>
        <p:nvPicPr>
          <p:cNvPr id="45058" name="Picture 2" descr="Cum Așezi Tacâmurile La Masă. Cum Le Poziționezi După Ce Ai Mânca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344816" cy="57656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o-RO" dirty="0" smtClean="0"/>
              <a:t>Decorarea mesei</a:t>
            </a:r>
            <a:endParaRPr lang="en-US" dirty="0"/>
          </a:p>
        </p:txBody>
      </p:sp>
      <p:pic>
        <p:nvPicPr>
          <p:cNvPr id="46084" name="Picture 4" descr="20 de modele de aranjare pentru masa de P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412776"/>
            <a:ext cx="7719761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</TotalTime>
  <Words>143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Tehnologii de preparare a hranei</vt:lpstr>
      <vt:lpstr>Dotarea bucătăriei</vt:lpstr>
      <vt:lpstr>Slide 3</vt:lpstr>
      <vt:lpstr>Slide 4</vt:lpstr>
      <vt:lpstr>Slide 5</vt:lpstr>
      <vt:lpstr>Slide 6</vt:lpstr>
      <vt:lpstr>Slide 7</vt:lpstr>
      <vt:lpstr>Aranjarea mesei</vt:lpstr>
      <vt:lpstr>Decorarea mesei</vt:lpstr>
      <vt:lpstr>Factorii de confort în bucătărie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14</cp:revision>
  <dcterms:created xsi:type="dcterms:W3CDTF">2020-06-09T07:34:24Z</dcterms:created>
  <dcterms:modified xsi:type="dcterms:W3CDTF">2020-06-09T08:12:22Z</dcterms:modified>
</cp:coreProperties>
</file>